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C0AF6C-7F33-074D-AFDD-BDC75DC03037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CarX</a:t>
            </a:r>
            <a:r>
              <a:rPr lang="en-US" dirty="0" smtClean="0"/>
              <a:t> Rental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Duy Nguyen</a:t>
            </a:r>
          </a:p>
          <a:p>
            <a:r>
              <a:rPr lang="en-US" dirty="0" smtClean="0"/>
              <a:t>An </a:t>
            </a:r>
            <a:r>
              <a:rPr lang="en-US" dirty="0" err="1" smtClean="0"/>
              <a:t>nguyen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022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61" y="2603500"/>
            <a:ext cx="7924806" cy="3784816"/>
          </a:xfrm>
        </p:spPr>
      </p:pic>
    </p:spTree>
    <p:extLst>
      <p:ext uri="{BB962C8B-B14F-4D97-AF65-F5344CB8AC3E}">
        <p14:creationId xmlns:p14="http://schemas.microsoft.com/office/powerpoint/2010/main" val="1804288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Properties - Navigation Bar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526228"/>
            <a:ext cx="4787900" cy="58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3540388"/>
            <a:ext cx="3543300" cy="287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515" y="2526228"/>
            <a:ext cx="37846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Properties – Parallax Image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364" y="2307854"/>
            <a:ext cx="6718300" cy="698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013" y="3155291"/>
            <a:ext cx="51562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Properties – Grid Col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21" y="2712310"/>
            <a:ext cx="6053728" cy="2975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044" y="2884961"/>
            <a:ext cx="3189703" cy="31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94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- 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800" y="2386941"/>
            <a:ext cx="5281719" cy="395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630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89</TotalTime>
  <Words>25</Words>
  <Application>Microsoft Macintosh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Century Gothic</vt:lpstr>
      <vt:lpstr>Wingdings 3</vt:lpstr>
      <vt:lpstr>Arial</vt:lpstr>
      <vt:lpstr>Ion Boardroom</vt:lpstr>
      <vt:lpstr>CarX Rental</vt:lpstr>
      <vt:lpstr>Overview</vt:lpstr>
      <vt:lpstr>CSS Properties - Navigation Bar</vt:lpstr>
      <vt:lpstr>CSS Properties – Parallax Image</vt:lpstr>
      <vt:lpstr>CSS Properties – Grid Col </vt:lpstr>
      <vt:lpstr>HTML - Form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CarX Rental</dc:title>
  <dc:creator>Microsoft Office User</dc:creator>
  <cp:lastModifiedBy>Microsoft Office User</cp:lastModifiedBy>
  <cp:revision>3</cp:revision>
  <dcterms:created xsi:type="dcterms:W3CDTF">2020-02-24T20:23:26Z</dcterms:created>
  <dcterms:modified xsi:type="dcterms:W3CDTF">2020-02-24T21:52:48Z</dcterms:modified>
</cp:coreProperties>
</file>